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0120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1097280"/>
            <a:ext cx="804672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D7F24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Sample export from Video2Any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2103120"/>
            <a:ext cx="804672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2F4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Source: MIT OpenCourseWare, 6.0001 Introduction to Computer Science and Programming in Python, Fall 2016 — Lecture 1, "What is Computation?" (CC BY-NC-SA 4.0).
</a:t>
            </a:r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2F4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Video2Any detected 46 slides in the lecture recording; this excerpt contains the first 12, exactly as extracted. See the full deck at https://video2any.com/decks/mit-what-is-computation
</a:t>
            </a:r>
            <a:pPr indent="0" marL="0">
              <a:lnSpc>
                <a:spcPts val="2200"/>
              </a:lnSpc>
              <a:buNone/>
            </a:pPr>
            <a:r>
              <a:rPr lang="en-US" sz="1400" dirty="0">
                <a:solidFill>
                  <a:srgbClr val="F2F4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Slides are full-frame images of what appeared in the video. In the app, OCR can additionally place the recognized text as editable text boxes.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9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10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1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12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1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2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3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4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5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6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7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ublic/decks/mit-what-is-computation/slide-8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Video2Any sample export — MIT 6.0001 Lecture 1 (excerpt)</dc:title>
  <dc:subject>PptxGenJS Presentation</dc:subject>
  <dc:creator>Video2Any</dc:creator>
  <cp:lastModifiedBy>Video2Any</cp:lastModifiedBy>
  <cp:revision>1</cp:revision>
  <dcterms:created xsi:type="dcterms:W3CDTF">2026-07-16T03:54:18Z</dcterms:created>
  <dcterms:modified xsi:type="dcterms:W3CDTF">2026-07-16T03:54:18Z</dcterms:modified>
</cp:coreProperties>
</file>